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6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211789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67577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5046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2460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3159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56831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6102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6701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45149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59965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94128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0748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491880" y="1988840"/>
            <a:ext cx="2268251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en-US" sz="26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endParaRPr lang="ru-RU" sz="2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1709681" y="2708920"/>
            <a:ext cx="5832648" cy="19442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6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ГОСПОДНЄ ПОКАРАННЯ І ЙОГО ПОРЯТУНОК </a:t>
            </a:r>
            <a:endParaRPr lang="ru-RU" sz="36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en-US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:19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31540" y="2348880"/>
            <a:ext cx="8280919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Коли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мої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думки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болючі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про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спасіння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душ в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нутрі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моїм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множаться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то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розради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Твої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веселять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мою 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душу! </a:t>
            </a:r>
            <a:endParaRPr lang="ru-RU" sz="4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6780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en-US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:22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31540" y="2348880"/>
            <a:ext cx="8280919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І Господь став для мене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твердинею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і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мій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Бог</a:t>
            </a:r>
            <a: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став 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за </a:t>
            </a:r>
            <a:r>
              <a:rPr lang="ru-RU" sz="44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скелю</a:t>
            </a:r>
            <a: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4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притулку</a:t>
            </a: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мого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  <a:endParaRPr lang="ru-RU" sz="4400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1351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en-US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492896"/>
            <a:ext cx="8280919" cy="23762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Бог </a:t>
            </a:r>
            <a:r>
              <a:rPr lang="ru-RU" sz="44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помсти</a:t>
            </a:r>
            <a: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бунтарям 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— Господь, Бог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помсти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з’явився</a:t>
            </a: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endParaRPr lang="ru-RU" sz="4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en-US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:2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67543" y="2492896"/>
            <a:ext cx="8280919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4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піднесися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о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Судде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землі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бундючним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ЧОЛОВІКАМ заплату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віддай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919883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en-US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:5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31540" y="2348880"/>
            <a:ext cx="8280919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Вони тиснуть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Твій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люд —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побожних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молодих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баптистів-благовісників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 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Господи, а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спадок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4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Твій</a:t>
            </a: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вони мучать… </a:t>
            </a:r>
            <a:endParaRPr lang="ru-RU" sz="4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60457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en-US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:7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31540" y="2348880"/>
            <a:ext cx="8280919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Та й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говорять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бачить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Господь, і не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завважить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на </a:t>
            </a:r>
            <a:r>
              <a:rPr lang="ru-RU" sz="44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Україну</a:t>
            </a:r>
            <a: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Бог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Яковів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... </a:t>
            </a:r>
            <a:endParaRPr lang="ru-RU" sz="4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29171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en-US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:11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31540" y="2348880"/>
            <a:ext cx="8280919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Господь </a:t>
            </a:r>
            <a:r>
              <a:rPr lang="ru-RU" sz="44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знає</a:t>
            </a:r>
            <a:endParaRPr lang="en-US" sz="4400" dirty="0" smtClean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всі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людські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думки,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марнота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вони! </a:t>
            </a:r>
            <a:endParaRPr lang="ru-RU" sz="4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0696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en-US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:12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31540" y="2348880"/>
            <a:ext cx="8280919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Блаженний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той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молодий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баптист-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благовісник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караєш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о Господи, і з Закону </a:t>
            </a:r>
            <a:r>
              <a:rPr lang="ru-RU" sz="44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Свого</a:t>
            </a:r>
            <a: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4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навчаєш</a:t>
            </a: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4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636147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en-US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:14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31540" y="2348880"/>
            <a:ext cx="8280919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 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Господь не опустить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Свого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молодого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організатора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баптистської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церкви, а </a:t>
            </a:r>
            <a:r>
              <a:rPr lang="ru-RU" sz="44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спадку</a:t>
            </a:r>
            <a: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400" dirty="0" err="1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Свого</a:t>
            </a: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не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полишить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4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6815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en-US" sz="2800" b="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r>
              <a:rPr lang="ru-RU" sz="2800" b="0" i="0" u="none" strike="noStrike" cap="none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:17</a:t>
            </a:r>
            <a:endParaRPr lang="ru-RU" sz="2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31540" y="2348880"/>
            <a:ext cx="8280919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Коли б не Господь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мені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поміч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в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організації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нової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церкви, то душа моя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трохи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була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б не </a:t>
            </a:r>
            <a:r>
              <a:rPr lang="ru-RU" sz="4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лягла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400" dirty="0" smtClean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 </a:t>
            </a:r>
            <a:r>
              <a:rPr lang="ru-RU" sz="4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царство смерти!.. </a:t>
            </a:r>
            <a:endParaRPr lang="ru-RU" sz="4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61174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59</Words>
  <Application>Microsoft Office PowerPoint</Application>
  <PresentationFormat>Экран (4:3)</PresentationFormat>
  <Paragraphs>54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Verdana</vt:lpstr>
      <vt:lpstr>Тема Office</vt:lpstr>
      <vt:lpstr>ПСАЛОМ 94</vt:lpstr>
      <vt:lpstr>ПСАЛОМ 94:1</vt:lpstr>
      <vt:lpstr>ПСАЛОМ 94:2</vt:lpstr>
      <vt:lpstr>ПСАЛОМ 94:5</vt:lpstr>
      <vt:lpstr>ПСАЛОМ 94:7</vt:lpstr>
      <vt:lpstr>ПСАЛОМ 94:11</vt:lpstr>
      <vt:lpstr>ПСАЛОМ 94:12</vt:lpstr>
      <vt:lpstr>ПСАЛОМ 94:14</vt:lpstr>
      <vt:lpstr>ПСАЛОМ 94:17</vt:lpstr>
      <vt:lpstr>ПСАЛОМ 94:19</vt:lpstr>
      <vt:lpstr>ПСАЛОМ 94:22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6</dc:title>
  <cp:lastModifiedBy>dkey</cp:lastModifiedBy>
  <cp:revision>12</cp:revision>
  <dcterms:modified xsi:type="dcterms:W3CDTF">2019-09-05T09:06:35Z</dcterms:modified>
</cp:coreProperties>
</file>